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575" r:id="rId23"/>
    <p:sldId id="603" r:id="rId24"/>
    <p:sldId id="498" r:id="rId25"/>
    <p:sldId id="500" r:id="rId26"/>
    <p:sldId id="417" r:id="rId27"/>
    <p:sldId id="503" r:id="rId28"/>
    <p:sldId id="422" r:id="rId29"/>
    <p:sldId id="423" r:id="rId30"/>
    <p:sldId id="519" r:id="rId31"/>
    <p:sldId id="588" r:id="rId32"/>
    <p:sldId id="580" r:id="rId33"/>
    <p:sldId id="518" r:id="rId34"/>
    <p:sldId id="589" r:id="rId35"/>
    <p:sldId id="590" r:id="rId36"/>
    <p:sldId id="586" r:id="rId37"/>
    <p:sldId id="583" r:id="rId38"/>
    <p:sldId id="582" r:id="rId39"/>
    <p:sldId id="584" r:id="rId40"/>
    <p:sldId id="345" r:id="rId41"/>
    <p:sldId id="341" r:id="rId42"/>
    <p:sldId id="543" r:id="rId43"/>
    <p:sldId id="409" r:id="rId44"/>
    <p:sldId id="544" r:id="rId45"/>
    <p:sldId id="558" r:id="rId46"/>
    <p:sldId id="560" r:id="rId47"/>
    <p:sldId id="563" r:id="rId48"/>
    <p:sldId id="564" r:id="rId49"/>
    <p:sldId id="607" r:id="rId50"/>
    <p:sldId id="506" r:id="rId51"/>
    <p:sldId id="464" r:id="rId52"/>
    <p:sldId id="528" r:id="rId53"/>
    <p:sldId id="577" r:id="rId54"/>
    <p:sldId id="592" r:id="rId55"/>
    <p:sldId id="593" r:id="rId56"/>
    <p:sldId id="578" r:id="rId57"/>
    <p:sldId id="471" r:id="rId58"/>
    <p:sldId id="509" r:id="rId59"/>
    <p:sldId id="510" r:id="rId60"/>
    <p:sldId id="474" r:id="rId61"/>
    <p:sldId id="532" r:id="rId62"/>
    <p:sldId id="533" r:id="rId63"/>
    <p:sldId id="476" r:id="rId64"/>
    <p:sldId id="604" r:id="rId65"/>
    <p:sldId id="487" r:id="rId66"/>
    <p:sldId id="599" r:id="rId67"/>
    <p:sldId id="594" r:id="rId68"/>
    <p:sldId id="596" r:id="rId69"/>
    <p:sldId id="597" r:id="rId70"/>
    <p:sldId id="598" r:id="rId71"/>
    <p:sldId id="541" r:id="rId72"/>
    <p:sldId id="536" r:id="rId73"/>
    <p:sldId id="550" r:id="rId74"/>
    <p:sldId id="615" r:id="rId75"/>
    <p:sldId id="616" r:id="rId76"/>
    <p:sldId id="617" r:id="rId77"/>
    <p:sldId id="619" r:id="rId78"/>
    <p:sldId id="618" r:id="rId79"/>
    <p:sldId id="32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516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0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21/06/2019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10" Type="http://schemas.openxmlformats.org/officeDocument/2006/relationships/image" Target="../media/image88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8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105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04.wmf"/><Relationship Id="rId5" Type="http://schemas.openxmlformats.org/officeDocument/2006/relationships/image" Target="../media/image107.emf"/><Relationship Id="rId10" Type="http://schemas.openxmlformats.org/officeDocument/2006/relationships/oleObject" Target="../embeddings/oleObject46.bin"/><Relationship Id="rId4" Type="http://schemas.openxmlformats.org/officeDocument/2006/relationships/image" Target="../media/image106.emf"/><Relationship Id="rId9" Type="http://schemas.openxmlformats.org/officeDocument/2006/relationships/image" Target="../media/image10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7.emf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108.w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5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13.emf"/><Relationship Id="rId7" Type="http://schemas.openxmlformats.org/officeDocument/2006/relationships/image" Target="../media/image112.wmf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111.wmf"/><Relationship Id="rId10" Type="http://schemas.openxmlformats.org/officeDocument/2006/relationships/image" Target="../media/image102.wmf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06.e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16.wmf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5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120.emf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2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2.bin"/><Relationship Id="rId11" Type="http://schemas.openxmlformats.org/officeDocument/2006/relationships/oleObject" Target="../embeddings/oleObject65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61.bin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7.bin"/><Relationship Id="rId11" Type="http://schemas.openxmlformats.org/officeDocument/2006/relationships/oleObject" Target="../embeddings/oleObject70.bin"/><Relationship Id="rId5" Type="http://schemas.openxmlformats.org/officeDocument/2006/relationships/image" Target="../media/image14.wmf"/><Relationship Id="rId10" Type="http://schemas.openxmlformats.org/officeDocument/2006/relationships/image" Target="../media/image168.png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B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2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3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4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6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84992"/>
              </p:ext>
            </p:extLst>
          </p:nvPr>
        </p:nvGraphicFramePr>
        <p:xfrm>
          <a:off x="8610600" y="4191974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4191974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558959"/>
              </p:ext>
            </p:extLst>
          </p:nvPr>
        </p:nvGraphicFramePr>
        <p:xfrm>
          <a:off x="1633276" y="3248356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9" name="Equation" r:id="rId11" imgW="1054080" imgH="723600" progId="Equation.DSMT4">
                  <p:embed/>
                </p:oleObj>
              </mc:Choice>
              <mc:Fallback>
                <p:oleObj name="Equation" r:id="rId11" imgW="1054080" imgH="72360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3276" y="3248356"/>
                        <a:ext cx="1054100" cy="7239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465173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606138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8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80619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1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6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7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9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5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7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3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929" y="4569394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2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3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1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2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4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6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7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13667</TotalTime>
  <Words>1482</Words>
  <Application>Microsoft Office PowerPoint</Application>
  <PresentationFormat>寬螢幕</PresentationFormat>
  <Paragraphs>657</Paragraphs>
  <Slides>76</Slides>
  <Notes>34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76</vt:i4>
      </vt:variant>
    </vt:vector>
  </HeadingPairs>
  <TitlesOfParts>
    <vt:vector size="87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765</cp:revision>
  <dcterms:created xsi:type="dcterms:W3CDTF">2015-10-12T10:51:44Z</dcterms:created>
  <dcterms:modified xsi:type="dcterms:W3CDTF">2019-06-21T09:59:15Z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